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2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3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5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5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2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56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7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9D86-E9E7-4962-AA5B-5EDA0E6C2604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580AE-D703-4810-B168-19C0FA2C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23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makes people in need?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Home\AppData\Local\Microsoft\Windows\Temporary Internet Files\Content.IE5\QRSUA9P5\MC90044142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8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Are they sick children?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51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2" y="-27709"/>
            <a:ext cx="9123218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833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Are they elderly people?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72936"/>
            <a:ext cx="60960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18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400"/>
            <a:ext cx="9144000" cy="70103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Are they families with no home?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896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Could they be victims of a hurricane?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05000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901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Do they live far away?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52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Could he live in your neighborhood?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71600"/>
            <a:ext cx="441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756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Could an animal be in need?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51</Words>
  <Application>Microsoft Office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What makes people in need?</vt:lpstr>
      <vt:lpstr>Are they sick children?</vt:lpstr>
      <vt:lpstr>PowerPoint Presentation</vt:lpstr>
      <vt:lpstr>Are they elderly people?</vt:lpstr>
      <vt:lpstr>Are they families with no home?</vt:lpstr>
      <vt:lpstr>Could they be victims of a hurricane?</vt:lpstr>
      <vt:lpstr>Do they live far away?</vt:lpstr>
      <vt:lpstr>Could he live in your neighborhood?</vt:lpstr>
      <vt:lpstr>Could an animal be in need?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people in need?</dc:title>
  <dc:creator>Admin</dc:creator>
  <cp:lastModifiedBy>Admin</cp:lastModifiedBy>
  <cp:revision>8</cp:revision>
  <dcterms:created xsi:type="dcterms:W3CDTF">2012-07-26T22:09:54Z</dcterms:created>
  <dcterms:modified xsi:type="dcterms:W3CDTF">2012-07-26T22:33:44Z</dcterms:modified>
</cp:coreProperties>
</file>